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4630400" cy="8229600"/>
  <p:notesSz cx="8229600" cy="14630400"/>
  <p:embeddedFontLst>
    <p:embeddedFont>
      <p:font typeface="Bitter Medium"/>
      <p:regular r:id="rId23"/>
    </p:embeddedFont>
    <p:embeddedFont>
      <p:font typeface="Bitter Medium"/>
      <p:regular r:id="rId24"/>
    </p:embeddedFont>
    <p:embeddedFont>
      <p:font typeface="Bitter Medium"/>
      <p:regular r:id="rId25"/>
    </p:embeddedFont>
    <p:embeddedFont>
      <p:font typeface="Bitter Medium"/>
      <p:regular r:id="rId26"/>
    </p:embeddedFont>
    <p:embeddedFont>
      <p:font typeface="Open Sans"/>
      <p:regular r:id="rId27"/>
    </p:embeddedFont>
    <p:embeddedFont>
      <p:font typeface="Open Sans"/>
      <p:regular r:id="rId28"/>
    </p:embeddedFont>
    <p:embeddedFont>
      <p:font typeface="Open Sans"/>
      <p:regular r:id="rId29"/>
    </p:embeddedFont>
    <p:embeddedFont>
      <p:font typeface="Open Sans"/>
      <p:regular r:id="rId3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font" Target="fonts/font4.fntdata"/><Relationship Id="rId27" Type="http://schemas.openxmlformats.org/officeDocument/2006/relationships/font" Target="fonts/font5.fntdata"/><Relationship Id="rId28" Type="http://schemas.openxmlformats.org/officeDocument/2006/relationships/font" Target="fonts/font6.fntdata"/><Relationship Id="rId29" Type="http://schemas.openxmlformats.org/officeDocument/2006/relationships/font" Target="fonts/font7.fntdata"/><Relationship Id="rId3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015-1.png>
</file>

<file path=ppt/media/image-1016-1.png>
</file>

<file path=ppt/media/image-1017-1.png>
</file>

<file path=ppt/media/image-1017-2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6-2.png>
</file>

<file path=ppt/media/image-4-1.png>
</file>

<file path=ppt/media/image-4-2.png>
</file>

<file path=ppt/media/image-4-3.png>
</file>

<file path=ppt/media/image-5-1.png>
</file>

<file path=ppt/media/image-6-1.png>
</file>

<file path=ppt/media/image-7-1.png>
</file>

<file path=ppt/media/image-7-2.png>
</file>

<file path=ppt/media/image-7-3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3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3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slideLayout" Target="../slideLayouts/slideLayout17.xml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4105"/>
            <a:ext cx="93652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A44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End-to-End  Azure Synapse Analytics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76513"/>
            <a:ext cx="13042821" cy="423886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02449" y="3625691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700"/>
              </a:lnSpc>
              <a:buNone/>
            </a:pPr>
            <a:r>
              <a:rPr lang="en-US" sz="6150" spc="-185" kern="0" dirty="0">
                <a:solidFill>
                  <a:srgbClr val="FFA44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Dashboard</a:t>
            </a:r>
            <a:endParaRPr lang="en-US" sz="61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848" y="599599"/>
            <a:ext cx="12498586" cy="703040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92003" y="442674"/>
            <a:ext cx="9246275" cy="734425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19149" y="439817"/>
            <a:ext cx="9191982" cy="734984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848" y="599599"/>
            <a:ext cx="12498586" cy="703040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848" y="599599"/>
            <a:ext cx="12498586" cy="703040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775" y="599123"/>
            <a:ext cx="12520851" cy="703123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Project Workflow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A44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Extraction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target websites and use automated scripts to extract relevant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A44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Transformation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215408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Cleanse and normalize the extracted data to ensure consistency and accuracy.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A44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Storage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215408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Securely store the cleaned data in a scalable cloud-based data lake to build Data warehouse model.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A44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Analysis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215408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Leverage advanced analytics to uncover insights and trends from the aggregated data.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88895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Challenges in Amazon Site Scraping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156692" y="3851196"/>
            <a:ext cx="126799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Content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156692" y="4293394"/>
            <a:ext cx="126799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Anti-Scraping Measures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156692" y="4735592"/>
            <a:ext cx="126799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Complexity 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56692" y="5177790"/>
            <a:ext cx="126799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Legal Considerations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7320" y="2788920"/>
            <a:ext cx="2651760" cy="26517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72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Leveraging Azure Function for Data Upload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62997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23767"/>
            <a:ext cx="36080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Scalable Cloud Infrastructure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5268516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Azure Function provides a flexible, serverless platform to handle high-volume data uploads.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8421" y="362997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4423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Secure Data Storage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4914186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Extracted data is automatically stored in a scalable cloud data warehouse.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230035"/>
            <a:ext cx="13042821" cy="57695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909" y="1197531"/>
            <a:ext cx="13042583" cy="58344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8561"/>
            <a:ext cx="73440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Transformation Pipeline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Extraction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268022" y="2634734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Raw data is extracted from </a:t>
            </a:r>
            <a:pPr algn="l"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Azure Data Lake Storage Gen2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680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Transformation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268022" y="4449247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extracted data is cleansed, normalized, and transformed into a consistent format for analysis.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67" kern="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268022" y="6263759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cleaned data is securely loaded into a scalable cloud data warehouse for storage and querying.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909" y="1990725"/>
            <a:ext cx="13042583" cy="42481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0130" y="2720340"/>
            <a:ext cx="4625340" cy="278892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134" kern="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Warehousing  </a:t>
            </a: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2024-10-20T14:11:13Z</dcterms:created>
  <dcterms:modified xsi:type="dcterms:W3CDTF">2024-10-20T14:11:13Z</dcterms:modified>
</cp:coreProperties>
</file>